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1457070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EB647A-C40D-41D5-B5BB-5C9EC29496C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38ABD-E41C-4E77-8E25-AB1BEC2A5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8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75B6D-A66E-7681-D566-EE170E872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B8DBB2-0CE5-2E96-B506-3D71B56234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6085A0-9FF6-B2C4-85D3-29A24AE1C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ACD64-61B0-1091-8DB5-E5C8BF3CA2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7CC6-DF53-47B9-924E-5F3CF2E40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023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676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744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18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8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0438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94769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054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7160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82560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921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6876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3910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02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0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15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3897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85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77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83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16934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30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512349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3493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0844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7410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382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9226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7983"/>
            <a:ext cx="6172200" cy="4443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8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322104" y="338622"/>
            <a:ext cx="8869896" cy="895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9594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2242196" y="337167"/>
            <a:ext cx="9959248" cy="914400"/>
          </a:xfrm>
          <a:custGeom>
            <a:avLst/>
            <a:gdLst>
              <a:gd name="connsiteX0" fmla="*/ 9959248 w 9959248"/>
              <a:gd name="connsiteY0" fmla="*/ 0 h 914400"/>
              <a:gd name="connsiteX1" fmla="*/ 0 w 9959248"/>
              <a:gd name="connsiteY1" fmla="*/ 0 h 914400"/>
              <a:gd name="connsiteX2" fmla="*/ 914400 w 9959248"/>
              <a:gd name="connsiteY2" fmla="*/ 914400 h 914400"/>
              <a:gd name="connsiteX3" fmla="*/ 9959248 w 9959248"/>
              <a:gd name="connsiteY3" fmla="*/ 914400 h 914400"/>
              <a:gd name="connsiteX4" fmla="*/ 9959248 w 9959248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59248" h="914400">
                <a:moveTo>
                  <a:pt x="9959248" y="0"/>
                </a:moveTo>
                <a:lnTo>
                  <a:pt x="0" y="0"/>
                </a:lnTo>
                <a:lnTo>
                  <a:pt x="914400" y="914400"/>
                </a:lnTo>
                <a:lnTo>
                  <a:pt x="9959248" y="914400"/>
                </a:lnTo>
                <a:lnTo>
                  <a:pt x="995924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" dist="63500" dir="18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97496"/>
            <a:ext cx="6172200" cy="43635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35834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CB710-0265-4668-9FC1-C9C0EDA73F2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22104" y="338622"/>
            <a:ext cx="8869896" cy="895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438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61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6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83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3877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86796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4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</p:sldLayoutIdLst>
  <p:hf hdr="0" ft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FB453-43FD-4F7A-C516-42C367FE7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CDF614-5F7E-D352-2A77-FDB48AC1C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99" y="1755647"/>
            <a:ext cx="3115265" cy="32471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Use of Asterisks And Kill claims in Product Names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6AB0EB-DE6D-D80D-95DC-ACF81A1B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0E4A4DB-036F-4816-A98C-42C4167E83C5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Sabon Next LT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Sabon Next 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7967BD96-0CF1-911E-BDC4-8283F8025C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7598" y="424542"/>
            <a:ext cx="8056994" cy="60311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EPA is proposing to move away from approving product names that have asterisks and kill claims in the product name</a:t>
            </a:r>
          </a:p>
          <a:p>
            <a:pPr marL="1028700" lvl="1" indent="-342900"/>
            <a:r>
              <a:rPr lang="en-US" sz="2000" dirty="0">
                <a:solidFill>
                  <a:schemeClr val="tx1"/>
                </a:solidFill>
              </a:rPr>
              <a:t>While the history behind their use is unclear, having asterisks and kill claims imbedded in product names can make product names unnecessarily long and potentially confusing</a:t>
            </a:r>
          </a:p>
          <a:p>
            <a:pPr marL="1028700" lvl="1" indent="-342900"/>
            <a:r>
              <a:rPr lang="en-US" sz="2000" dirty="0">
                <a:solidFill>
                  <a:schemeClr val="tx1"/>
                </a:solidFill>
              </a:rPr>
              <a:t>Would be applied as a “day forward” approach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 example of a registered product name and what that product name could be if we adopt this approach:</a:t>
            </a:r>
          </a:p>
          <a:p>
            <a:pPr marL="1028700" lvl="1" indent="-342900"/>
            <a:r>
              <a:rPr lang="en-US" sz="2000" u="sng" dirty="0">
                <a:solidFill>
                  <a:schemeClr val="tx1"/>
                </a:solidFill>
              </a:rPr>
              <a:t>Current</a:t>
            </a:r>
            <a:r>
              <a:rPr lang="en-US" sz="2000" dirty="0">
                <a:solidFill>
                  <a:schemeClr val="tx1"/>
                </a:solidFill>
              </a:rPr>
              <a:t>: “Lysol Brand Kills 99.9% of Viruses and Bacteria** Multi Purpose Cleaner”</a:t>
            </a:r>
          </a:p>
          <a:p>
            <a:pPr marL="1028700" lvl="1" indent="-342900"/>
            <a:r>
              <a:rPr lang="en-US" sz="2000" u="sng" dirty="0">
                <a:solidFill>
                  <a:schemeClr val="tx1"/>
                </a:solidFill>
              </a:rPr>
              <a:t>Proposed</a:t>
            </a:r>
            <a:r>
              <a:rPr lang="en-US" sz="2000" dirty="0">
                <a:solidFill>
                  <a:schemeClr val="tx1"/>
                </a:solidFill>
              </a:rPr>
              <a:t>: “Lysol Multi Purpose Cleaner”</a:t>
            </a:r>
            <a:endParaRPr lang="en-US" sz="2400" dirty="0">
              <a:solidFill>
                <a:schemeClr val="tx1"/>
              </a:solidFill>
            </a:endParaRPr>
          </a:p>
          <a:p>
            <a:pPr marL="1028700" lvl="1" indent="-342900"/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61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Widescreen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Sabon Next LT</vt:lpstr>
      <vt:lpstr>1_Office Theme</vt:lpstr>
      <vt:lpstr>Use of Asterisks And Kill claims in Product Names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Donovan, Elizabeth</dc:creator>
  <cp:lastModifiedBy>Garvie, Heather</cp:lastModifiedBy>
  <cp:revision>2</cp:revision>
  <dcterms:created xsi:type="dcterms:W3CDTF">2025-11-24T12:10:26Z</dcterms:created>
  <dcterms:modified xsi:type="dcterms:W3CDTF">2025-11-24T12:17:07Z</dcterms:modified>
</cp:coreProperties>
</file>